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FE0FBE-A900-4942-B112-B3F070C6D24B}" v="8" dt="2025-07-06T15:14:23.9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112" d="100"/>
          <a:sy n="112" d="100"/>
        </p:scale>
        <p:origin x="972" y="9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Relationship Id="rId14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y Eshun" userId="5f6af066-0f92-42e4-aa90-db7e4ebb0d12" providerId="ADAL" clId="{93FE0FBE-A900-4942-B112-B3F070C6D24B}"/>
    <pc:docChg chg="undo custSel modSld">
      <pc:chgData name="Mary Eshun" userId="5f6af066-0f92-42e4-aa90-db7e4ebb0d12" providerId="ADAL" clId="{93FE0FBE-A900-4942-B112-B3F070C6D24B}" dt="2025-07-06T15:19:30.745" v="1344" actId="313"/>
      <pc:docMkLst>
        <pc:docMk/>
      </pc:docMkLst>
      <pc:sldChg chg="addSp delSp modSp mod">
        <pc:chgData name="Mary Eshun" userId="5f6af066-0f92-42e4-aa90-db7e4ebb0d12" providerId="ADAL" clId="{93FE0FBE-A900-4942-B112-B3F070C6D24B}" dt="2025-07-06T15:19:30.745" v="1344" actId="313"/>
        <pc:sldMkLst>
          <pc:docMk/>
          <pc:sldMk cId="2121793513" sldId="2147469968"/>
        </pc:sldMkLst>
        <pc:spChg chg="add del">
          <ac:chgData name="Mary Eshun" userId="5f6af066-0f92-42e4-aa90-db7e4ebb0d12" providerId="ADAL" clId="{93FE0FBE-A900-4942-B112-B3F070C6D24B}" dt="2025-07-06T14:53:31.802" v="543" actId="931"/>
          <ac:spMkLst>
            <pc:docMk/>
            <pc:sldMk cId="2121793513" sldId="2147469968"/>
            <ac:spMk id="2" creationId="{1B0A45FC-5AD3-7EAA-7495-020164272EE9}"/>
          </ac:spMkLst>
        </pc:spChg>
        <pc:spChg chg="del">
          <ac:chgData name="Mary Eshun" userId="5f6af066-0f92-42e4-aa90-db7e4ebb0d12" providerId="ADAL" clId="{93FE0FBE-A900-4942-B112-B3F070C6D24B}" dt="2025-07-06T15:14:17.868" v="1059" actId="931"/>
          <ac:spMkLst>
            <pc:docMk/>
            <pc:sldMk cId="2121793513" sldId="2147469968"/>
            <ac:spMk id="4" creationId="{BA63F35E-9DAA-CE0B-C6AE-B562C66D64E2}"/>
          </ac:spMkLst>
        </pc:spChg>
        <pc:spChg chg="del">
          <ac:chgData name="Mary Eshun" userId="5f6af066-0f92-42e4-aa90-db7e4ebb0d12" providerId="ADAL" clId="{93FE0FBE-A900-4942-B112-B3F070C6D24B}" dt="2025-07-06T15:14:23.957" v="1060" actId="931"/>
          <ac:spMkLst>
            <pc:docMk/>
            <pc:sldMk cId="2121793513" sldId="2147469968"/>
            <ac:spMk id="5" creationId="{4101875F-0AA0-6482-8972-1528C4521D02}"/>
          </ac:spMkLst>
        </pc:spChg>
        <pc:spChg chg="mod">
          <ac:chgData name="Mary Eshun" userId="5f6af066-0f92-42e4-aa90-db7e4ebb0d12" providerId="ADAL" clId="{93FE0FBE-A900-4942-B112-B3F070C6D24B}" dt="2025-07-06T14:41:42.865" v="81" actId="14100"/>
          <ac:spMkLst>
            <pc:docMk/>
            <pc:sldMk cId="2121793513" sldId="2147469968"/>
            <ac:spMk id="12" creationId="{02492890-64D5-97F0-EDA7-1B9FE3F1DB0F}"/>
          </ac:spMkLst>
        </pc:spChg>
        <pc:spChg chg="mod">
          <ac:chgData name="Mary Eshun" userId="5f6af066-0f92-42e4-aa90-db7e4ebb0d12" providerId="ADAL" clId="{93FE0FBE-A900-4942-B112-B3F070C6D24B}" dt="2025-07-06T14:42:19.066" v="116" actId="14100"/>
          <ac:spMkLst>
            <pc:docMk/>
            <pc:sldMk cId="2121793513" sldId="2147469968"/>
            <ac:spMk id="13" creationId="{EA717541-C172-3173-A454-8C1187774E56}"/>
          </ac:spMkLst>
        </pc:spChg>
        <pc:spChg chg="mod">
          <ac:chgData name="Mary Eshun" userId="5f6af066-0f92-42e4-aa90-db7e4ebb0d12" providerId="ADAL" clId="{93FE0FBE-A900-4942-B112-B3F070C6D24B}" dt="2025-07-06T14:44:09.162" v="199" actId="404"/>
          <ac:spMkLst>
            <pc:docMk/>
            <pc:sldMk cId="2121793513" sldId="2147469968"/>
            <ac:spMk id="14" creationId="{9EDD9E76-2FA5-C5AC-4AE8-E90BB9C69233}"/>
          </ac:spMkLst>
        </pc:spChg>
        <pc:spChg chg="mod">
          <ac:chgData name="Mary Eshun" userId="5f6af066-0f92-42e4-aa90-db7e4ebb0d12" providerId="ADAL" clId="{93FE0FBE-A900-4942-B112-B3F070C6D24B}" dt="2025-07-06T14:51:34.551" v="536" actId="20577"/>
          <ac:spMkLst>
            <pc:docMk/>
            <pc:sldMk cId="2121793513" sldId="2147469968"/>
            <ac:spMk id="15" creationId="{574247FF-CD6D-518C-1D39-697668ADFE66}"/>
          </ac:spMkLst>
        </pc:spChg>
        <pc:spChg chg="mod">
          <ac:chgData name="Mary Eshun" userId="5f6af066-0f92-42e4-aa90-db7e4ebb0d12" providerId="ADAL" clId="{93FE0FBE-A900-4942-B112-B3F070C6D24B}" dt="2025-07-06T15:11:32.754" v="1058" actId="20577"/>
          <ac:spMkLst>
            <pc:docMk/>
            <pc:sldMk cId="2121793513" sldId="2147469968"/>
            <ac:spMk id="24" creationId="{FEF38B39-1A88-35C8-8E1A-903B4AF648A6}"/>
          </ac:spMkLst>
        </pc:spChg>
        <pc:spChg chg="mod">
          <ac:chgData name="Mary Eshun" userId="5f6af066-0f92-42e4-aa90-db7e4ebb0d12" providerId="ADAL" clId="{93FE0FBE-A900-4942-B112-B3F070C6D24B}" dt="2025-07-06T15:03:56.967" v="748" actId="20577"/>
          <ac:spMkLst>
            <pc:docMk/>
            <pc:sldMk cId="2121793513" sldId="2147469968"/>
            <ac:spMk id="25" creationId="{96604EB6-529A-01D3-67FD-A2E2F9A31914}"/>
          </ac:spMkLst>
        </pc:spChg>
        <pc:spChg chg="mod">
          <ac:chgData name="Mary Eshun" userId="5f6af066-0f92-42e4-aa90-db7e4ebb0d12" providerId="ADAL" clId="{93FE0FBE-A900-4942-B112-B3F070C6D24B}" dt="2025-07-06T15:05:04.089" v="808" actId="33524"/>
          <ac:spMkLst>
            <pc:docMk/>
            <pc:sldMk cId="2121793513" sldId="2147469968"/>
            <ac:spMk id="26" creationId="{0EEC400A-D62C-5BA6-9152-586C6DDE2307}"/>
          </ac:spMkLst>
        </pc:spChg>
        <pc:spChg chg="mod">
          <ac:chgData name="Mary Eshun" userId="5f6af066-0f92-42e4-aa90-db7e4ebb0d12" providerId="ADAL" clId="{93FE0FBE-A900-4942-B112-B3F070C6D24B}" dt="2025-07-06T15:07:14.475" v="941" actId="20577"/>
          <ac:spMkLst>
            <pc:docMk/>
            <pc:sldMk cId="2121793513" sldId="2147469968"/>
            <ac:spMk id="27" creationId="{F162BBC2-7507-DDA6-5A9A-677867567002}"/>
          </ac:spMkLst>
        </pc:spChg>
        <pc:spChg chg="add del mod">
          <ac:chgData name="Mary Eshun" userId="5f6af066-0f92-42e4-aa90-db7e4ebb0d12" providerId="ADAL" clId="{93FE0FBE-A900-4942-B112-B3F070C6D24B}" dt="2025-07-06T14:59:53.063" v="551" actId="931"/>
          <ac:spMkLst>
            <pc:docMk/>
            <pc:sldMk cId="2121793513" sldId="2147469968"/>
            <ac:spMk id="35" creationId="{4ECB69CC-92E8-C77E-B658-0E0A2A2DB367}"/>
          </ac:spMkLst>
        </pc:spChg>
        <pc:spChg chg="mod">
          <ac:chgData name="Mary Eshun" userId="5f6af066-0f92-42e4-aa90-db7e4ebb0d12" providerId="ADAL" clId="{93FE0FBE-A900-4942-B112-B3F070C6D24B}" dt="2025-07-06T15:19:30.745" v="1344" actId="313"/>
          <ac:spMkLst>
            <pc:docMk/>
            <pc:sldMk cId="2121793513" sldId="2147469968"/>
            <ac:spMk id="43" creationId="{BB74BA70-64B5-88B0-D5E2-C517C73200DE}"/>
          </ac:spMkLst>
        </pc:spChg>
        <pc:spChg chg="mod">
          <ac:chgData name="Mary Eshun" userId="5f6af066-0f92-42e4-aa90-db7e4ebb0d12" providerId="ADAL" clId="{93FE0FBE-A900-4942-B112-B3F070C6D24B}" dt="2025-07-06T15:18:56.692" v="1311" actId="20577"/>
          <ac:spMkLst>
            <pc:docMk/>
            <pc:sldMk cId="2121793513" sldId="2147469968"/>
            <ac:spMk id="44" creationId="{D2632A46-B392-B1D3-E109-B0D5DA161481}"/>
          </ac:spMkLst>
        </pc:spChg>
        <pc:picChg chg="add del mod">
          <ac:chgData name="Mary Eshun" userId="5f6af066-0f92-42e4-aa90-db7e4ebb0d12" providerId="ADAL" clId="{93FE0FBE-A900-4942-B112-B3F070C6D24B}" dt="2025-07-06T14:57:37.295" v="550" actId="478"/>
          <ac:picMkLst>
            <pc:docMk/>
            <pc:sldMk cId="2121793513" sldId="2147469968"/>
            <ac:picMk id="33" creationId="{16B0C2DC-4463-212C-26B6-D6C646244E1F}"/>
          </ac:picMkLst>
        </pc:picChg>
        <pc:picChg chg="add mod">
          <ac:chgData name="Mary Eshun" userId="5f6af066-0f92-42e4-aa90-db7e4ebb0d12" providerId="ADAL" clId="{93FE0FBE-A900-4942-B112-B3F070C6D24B}" dt="2025-07-06T14:59:58.867" v="552" actId="27614"/>
          <ac:picMkLst>
            <pc:docMk/>
            <pc:sldMk cId="2121793513" sldId="2147469968"/>
            <ac:picMk id="37" creationId="{39772D67-AEC5-E3CE-3B07-31ECE2F92B11}"/>
          </ac:picMkLst>
        </pc:picChg>
        <pc:picChg chg="add mod">
          <ac:chgData name="Mary Eshun" userId="5f6af066-0f92-42e4-aa90-db7e4ebb0d12" providerId="ADAL" clId="{93FE0FBE-A900-4942-B112-B3F070C6D24B}" dt="2025-07-06T15:14:25.763" v="1061" actId="27614"/>
          <ac:picMkLst>
            <pc:docMk/>
            <pc:sldMk cId="2121793513" sldId="2147469968"/>
            <ac:picMk id="39" creationId="{2C77015E-7DD3-4D62-5BC9-16F9BC0F71FE}"/>
          </ac:picMkLst>
        </pc:picChg>
        <pc:picChg chg="add mod">
          <ac:chgData name="Mary Eshun" userId="5f6af066-0f92-42e4-aa90-db7e4ebb0d12" providerId="ADAL" clId="{93FE0FBE-A900-4942-B112-B3F070C6D24B}" dt="2025-07-06T15:14:25.947" v="1062" actId="27614"/>
          <ac:picMkLst>
            <pc:docMk/>
            <pc:sldMk cId="2121793513" sldId="2147469968"/>
            <ac:picMk id="42" creationId="{49012CBE-FA1D-7F05-7F4A-93710F622B55}"/>
          </ac:picMkLst>
        </pc:picChg>
        <pc:cxnChg chg="mod">
          <ac:chgData name="Mary Eshun" userId="5f6af066-0f92-42e4-aa90-db7e4ebb0d12" providerId="ADAL" clId="{93FE0FBE-A900-4942-B112-B3F070C6D24B}" dt="2025-07-06T14:44:05.834" v="198" actId="1076"/>
          <ac:cxnSpMkLst>
            <pc:docMk/>
            <pc:sldMk cId="2121793513" sldId="2147469968"/>
            <ac:cxnSpMk id="17" creationId="{F7BB7BDB-A23C-1BAC-7E09-ED1C2B7F4EE6}"/>
          </ac:cxnSpMkLst>
        </pc:cxn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jp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3" Type="http://schemas.openxmlformats.org/officeDocument/2006/relationships/image" Target="../media/image14.png"/><Relationship Id="rId7" Type="http://schemas.openxmlformats.org/officeDocument/2006/relationships/image" Target="../media/image1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Placeholder 38" descr="A person in a parachute with a ball in his hand&#10;&#10;AI-generated content may be incorrect.">
            <a:extLst>
              <a:ext uri="{FF2B5EF4-FFF2-40B4-BE49-F238E27FC236}">
                <a16:creationId xmlns:a16="http://schemas.microsoft.com/office/drawing/2014/main" id="{2C77015E-7DD3-4D62-5BC9-16F9BC0F71FE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t="4935" b="4935"/>
          <a:stretch>
            <a:fillRect/>
          </a:stretch>
        </p:blipFill>
        <p:spPr/>
      </p:pic>
      <p:pic>
        <p:nvPicPr>
          <p:cNvPr id="42" name="Picture Placeholder 41" descr="A group of people riding atvs on a dirt road&#10;&#10;AI-generated content may be incorrect.">
            <a:extLst>
              <a:ext uri="{FF2B5EF4-FFF2-40B4-BE49-F238E27FC236}">
                <a16:creationId xmlns:a16="http://schemas.microsoft.com/office/drawing/2014/main" id="{49012CBE-FA1D-7F05-7F4A-93710F622B55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 t="9301" b="9301"/>
          <a:stretch>
            <a:fillRect/>
          </a:stretch>
        </p:blipFill>
        <p:spPr/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9" y="1412710"/>
            <a:ext cx="395366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Regional Learning &amp; Development Manager - Africa </a:t>
            </a: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8" y="2026160"/>
            <a:ext cx="2095143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1 month – Team Newbie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  <a:sym typeface="Wingdings" panose="05000000000000000000" pitchFamily="2" charset="2"/>
              </a:rPr>
              <a:t>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4136624" cy="31547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Open Development &amp; Education, Nestlé, Codex Fortress Ghana</a:t>
            </a: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70788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ofi’s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 dynamic, people centered culture &amp; entrepreneurial spirit - excited to be part of this amazing team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Husband &amp; 2 sons</a:t>
            </a: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891648" cy="4770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Outdoors on an adventure or indoors reading writing or eating</a:t>
            </a: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891648" cy="49244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Anythin</a:t>
            </a:r>
            <a:r>
              <a:rPr lang="en-US" sz="1100" b="0" dirty="0">
                <a:solidFill>
                  <a:srgbClr val="4A4A49"/>
                </a:solidFill>
                <a:latin typeface="Century Gothic" panose="020F0302020204030204"/>
              </a:rPr>
              <a:t>g warm, hearty &amp; filling with a cross-country fusion twist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Song of the 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month: This is the Gospel – Elevation Rhythm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Mary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Eshun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‘</a:t>
            </a:r>
            <a:r>
              <a:rPr lang="en-US" sz="1000">
                <a:solidFill>
                  <a:srgbClr val="FFFFFF"/>
                </a:solidFill>
                <a:latin typeface="Century Gothic" panose="020F0302020204030204"/>
              </a:rPr>
              <a:t>Just Mary’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133882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 few fun facts about me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b="0" dirty="0">
                <a:solidFill>
                  <a:srgbClr val="FFFFFF"/>
                </a:solidFill>
                <a:latin typeface="Century Gothic" panose="020F0302020204030204"/>
              </a:rPr>
              <a:t>I grew up in the Kingdom of Eswatini. I occasionally moonlight as a voice actor, so you may have heard my voice on radio and television ads. I LOVE </a:t>
            </a:r>
            <a:r>
              <a:rPr lang="en-US" sz="1100" b="0" dirty="0" err="1">
                <a:solidFill>
                  <a:srgbClr val="FFFFFF"/>
                </a:solidFill>
                <a:latin typeface="Century Gothic" panose="020F0302020204030204"/>
              </a:rPr>
              <a:t>kele</a:t>
            </a:r>
            <a:r>
              <a:rPr lang="en-US" sz="1100" b="0" dirty="0">
                <a:solidFill>
                  <a:srgbClr val="FFFFFF"/>
                </a:solidFill>
                <a:latin typeface="Century Gothic" panose="020F0302020204030204"/>
              </a:rPr>
              <a:t> </a:t>
            </a:r>
            <a:r>
              <a:rPr lang="en-US" sz="1100" b="0" dirty="0" err="1">
                <a:solidFill>
                  <a:srgbClr val="FFFFFF"/>
                </a:solidFill>
                <a:latin typeface="Century Gothic" panose="020F0302020204030204"/>
              </a:rPr>
              <a:t>wele</a:t>
            </a:r>
            <a:r>
              <a:rPr lang="en-US" sz="1100" b="0" dirty="0">
                <a:solidFill>
                  <a:srgbClr val="FFFFFF"/>
                </a:solidFill>
                <a:latin typeface="Century Gothic" panose="020F0302020204030204"/>
              </a:rPr>
              <a:t>!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870064">
                  <a:lumMod val="20000"/>
                  <a:lumOff val="80000"/>
                </a:srgbClr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  <p:pic>
        <p:nvPicPr>
          <p:cNvPr id="37" name="Picture Placeholder 36" descr="A person smiling at camera&#10;&#10;AI-generated content may be incorrect.">
            <a:extLst>
              <a:ext uri="{FF2B5EF4-FFF2-40B4-BE49-F238E27FC236}">
                <a16:creationId xmlns:a16="http://schemas.microsoft.com/office/drawing/2014/main" id="{39772D67-AEC5-E3CE-3B07-31ECE2F92B1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8"/>
          <a:srcRect t="15439" b="1543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9975</TotalTime>
  <Words>198</Words>
  <Application>Microsoft Office PowerPoint</Application>
  <PresentationFormat>Widescreen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Mary Eshun</cp:lastModifiedBy>
  <cp:revision>78</cp:revision>
  <dcterms:created xsi:type="dcterms:W3CDTF">2022-11-27T12:58:00Z</dcterms:created>
  <dcterms:modified xsi:type="dcterms:W3CDTF">2025-07-06T15:19:31Z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